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0" autoAdjust="0"/>
    <p:restoredTop sz="86410" autoAdjust="0"/>
  </p:normalViewPr>
  <p:slideViewPr>
    <p:cSldViewPr>
      <p:cViewPr>
        <p:scale>
          <a:sx n="66" d="100"/>
          <a:sy n="66" d="100"/>
        </p:scale>
        <p:origin x="10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239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t>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t>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t>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noProof="0" dirty="0" err="1" smtClean="0">
                <a:latin typeface="Times New Roman" pitchFamily="18" charset="0"/>
                <a:cs typeface="Times New Roman" pitchFamily="18" charset="0"/>
              </a:rPr>
              <a:t>Start</a:t>
            </a:r>
            <a:r>
              <a:rPr lang="sk-SK" b="1" noProof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b="1" noProof="0" dirty="0" err="1" smtClean="0">
                <a:latin typeface="Times New Roman" pitchFamily="18" charset="0"/>
                <a:cs typeface="Times New Roman" pitchFamily="18" charset="0"/>
              </a:rPr>
              <a:t>up</a:t>
            </a:r>
            <a:r>
              <a:rPr lang="sk-SK" b="1" noProof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b="1" noProof="0" dirty="0" smtClean="0">
                <a:latin typeface="Times New Roman" pitchFamily="18" charset="0"/>
                <a:cs typeface="Times New Roman" pitchFamily="18" charset="0"/>
              </a:rPr>
              <a:t>tím</a:t>
            </a:r>
            <a:endParaRPr lang="sk-SK" b="1" noProof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noProof="0" dirty="0" smtClean="0">
                <a:solidFill>
                  <a:srgbClr val="29C1AF"/>
                </a:solidFill>
              </a:rPr>
              <a:t>Ako vybudovať svoj </a:t>
            </a:r>
            <a:r>
              <a:rPr lang="sk-SK" noProof="0" dirty="0" err="1" smtClean="0">
                <a:solidFill>
                  <a:srgbClr val="29C1AF"/>
                </a:solidFill>
              </a:rPr>
              <a:t>Start-up</a:t>
            </a:r>
            <a:r>
              <a:rPr lang="sk-SK" noProof="0" dirty="0" smtClean="0">
                <a:solidFill>
                  <a:srgbClr val="29C1AF"/>
                </a:solidFill>
              </a:rPr>
              <a:t> tím</a:t>
            </a:r>
            <a:endParaRPr lang="sk-SK" noProof="0" dirty="0">
              <a:solidFill>
                <a:srgbClr val="29C1AF"/>
              </a:solidFill>
            </a:endParaRPr>
          </a:p>
        </p:txBody>
      </p:sp>
      <p:pic>
        <p:nvPicPr>
          <p:cNvPr id="4" name="Picture 3" descr="D:\LALAS\2016.01_ERAMUS+ VR4STEM\Resurse\antet_VR4STE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6000768"/>
            <a:ext cx="3357586" cy="714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sk-SK" sz="32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Počiatočná fáza vzniku vývoja nápadu si zvyčajne vyžaduje len investíciu času, skúseností a zručností zainteresovaných ľudí.</a:t>
            </a: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sk-SK" sz="3200" u="sng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 rozpracovaní nápadu a získaní kapitálu je už ale potrebná profesionalizácia tímu:</a:t>
            </a:r>
            <a:endParaRPr lang="sk-SK" sz="3200" u="sng" noProof="0" dirty="0" smtClean="0">
              <a:effectLst/>
            </a:endParaRPr>
          </a:p>
          <a:p>
            <a:pPr lvl="1"/>
            <a:r>
              <a:rPr lang="sk-SK" sz="2600" b="0" noProof="0" dirty="0" smtClean="0"/>
              <a:t>CEO </a:t>
            </a:r>
            <a:r>
              <a:rPr lang="sk-SK" sz="2800" b="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výkonný riaditeľ</a:t>
            </a:r>
            <a:endParaRPr lang="sk-SK" sz="2600" b="0" noProof="0" dirty="0" smtClean="0"/>
          </a:p>
          <a:p>
            <a:pPr lvl="1"/>
            <a:r>
              <a:rPr lang="sk-SK" sz="2600" b="0" noProof="0" dirty="0" smtClean="0"/>
              <a:t>CFO </a:t>
            </a:r>
            <a:r>
              <a:rPr lang="sk-SK" sz="2800" b="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finančný riaditeľ</a:t>
            </a:r>
            <a:r>
              <a:rPr lang="sk-SK" sz="2600" b="0" noProof="0" dirty="0" smtClean="0"/>
              <a:t> </a:t>
            </a:r>
          </a:p>
          <a:p>
            <a:pPr lvl="1"/>
            <a:r>
              <a:rPr lang="sk-SK" sz="2600" b="0" noProof="0" dirty="0" smtClean="0"/>
              <a:t>COO </a:t>
            </a:r>
            <a:r>
              <a:rPr lang="sk-SK" sz="2800" b="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prevádzkový riaditeľ</a:t>
            </a:r>
            <a:endParaRPr lang="sk-SK" sz="2600" b="0" noProof="0" dirty="0" smtClean="0"/>
          </a:p>
          <a:p>
            <a:pPr lvl="1"/>
            <a:r>
              <a:rPr lang="sk-SK" sz="2800" b="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obchodný manažér</a:t>
            </a:r>
          </a:p>
          <a:p>
            <a:pPr lvl="1"/>
            <a:r>
              <a:rPr lang="sk-SK" sz="2800" b="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marketingový manažér</a:t>
            </a:r>
            <a:endParaRPr lang="sk-SK" sz="2600" b="0" noProof="0" dirty="0" smtClean="0"/>
          </a:p>
          <a:p>
            <a:endParaRPr lang="sk-SK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sk-SK" sz="3000" u="sng" noProof="0" dirty="0" smtClean="0"/>
              <a:t>CEO </a:t>
            </a:r>
            <a:r>
              <a:rPr lang="sk-SK" sz="2800" b="0" u="sng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výkonný riaditeľ</a:t>
            </a:r>
            <a:r>
              <a:rPr lang="sk-SK" sz="3000" u="sng" noProof="0" dirty="0" smtClean="0"/>
              <a:t> </a:t>
            </a:r>
          </a:p>
          <a:p>
            <a:pPr lvl="1"/>
            <a:r>
              <a:rPr lang="sk-SK" sz="28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predstavuje najvyšší výkonný post v organizácii,</a:t>
            </a:r>
          </a:p>
          <a:p>
            <a:pPr lvl="1"/>
            <a:r>
              <a:rPr lang="sk-SK" sz="28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jeho úlohou je navrhovať, vyvíjať a implementovať strategické</a:t>
            </a:r>
            <a:r>
              <a:rPr lang="sk-SK" sz="2800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28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plány spôsobom šetriacim</a:t>
            </a:r>
            <a:r>
              <a:rPr lang="sk-SK" sz="2800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28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náklady a čas,</a:t>
            </a:r>
            <a:r>
              <a:rPr lang="sk-SK" sz="2800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lvl="1"/>
            <a:r>
              <a:rPr lang="sk-SK" sz="28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 zodpovedný aj za dennú prevádzku spoločnosti, </a:t>
            </a:r>
          </a:p>
          <a:p>
            <a:pPr lvl="1"/>
            <a:r>
              <a:rPr lang="sk-SK" sz="28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riadi zasadania výborov, zamestnancov, vývoj podnikateľských zámerov a spolupracuje so správnou radou.</a:t>
            </a:r>
            <a:endParaRPr lang="sk-SK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sk-SK" sz="3000" u="sng" noProof="0" dirty="0" smtClean="0"/>
              <a:t>CFO – </a:t>
            </a:r>
            <a:r>
              <a:rPr lang="sk-SK" sz="2800" b="0" u="sng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finančný riaditeľ</a:t>
            </a:r>
            <a:r>
              <a:rPr lang="sk-SK" sz="3000" u="sng" noProof="0" dirty="0" smtClean="0"/>
              <a:t> </a:t>
            </a:r>
          </a:p>
          <a:p>
            <a:pPr lvl="1"/>
            <a:r>
              <a:rPr lang="sk-SK" noProof="0" dirty="0" smtClean="0"/>
              <a:t>vedúci pracovník zodpovedný za riadenie finančných aktivít spoločnosti</a:t>
            </a:r>
          </a:p>
          <a:p>
            <a:pPr lvl="1"/>
            <a:r>
              <a:rPr lang="sk-SK" noProof="0" dirty="0" smtClean="0"/>
              <a:t>jeho úlohy zahŕňajú sledovanie peňažných tokov a finančné plánovanie, ako aj analýzu finančných stránok, slabých stránok spoločnosti a navrhovanie nápravných opatrení</a:t>
            </a:r>
          </a:p>
          <a:p>
            <a:pPr lvl="1"/>
            <a:r>
              <a:rPr lang="sk-SK" noProof="0" dirty="0" smtClean="0"/>
              <a:t>je zodpovedný za riadenie finančných a účtovných oddelení a za zabezpečenie toho, aby finančné výkazy spoločnosti boli presné a dokončené včas</a:t>
            </a:r>
            <a:endParaRPr lang="sk-SK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173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/>
          </a:bodyPr>
          <a:lstStyle/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sk-SK" sz="3000" u="sng" noProof="0" dirty="0" smtClean="0"/>
              <a:t>COO – </a:t>
            </a:r>
            <a:r>
              <a:rPr lang="sk-SK" sz="2800" b="0" u="sng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prevádzkový riaditeľ</a:t>
            </a:r>
            <a:endParaRPr lang="sk-SK" sz="3000" u="sng" noProof="0" dirty="0" smtClean="0"/>
          </a:p>
          <a:p>
            <a:pPr lvl="1"/>
            <a:r>
              <a:rPr lang="sk-SK" noProof="0" dirty="0" smtClean="0"/>
              <a:t>vedúci manažér, ktorý je zodpovedný za riadenie každodennej prevádzky spoločnosti a podávanie správ generálnemu riaditeľovi (CEO)</a:t>
            </a:r>
          </a:p>
          <a:p>
            <a:pPr lvl="1"/>
            <a:r>
              <a:rPr lang="sk-SK" noProof="0" dirty="0" smtClean="0"/>
              <a:t>spoločnosť potrebuje hlavného prevádzkovateľa, pretože generálny riaditeľ je zvyčajne príliš zaneprázdnený na monitorovanie výrobných kvót a ďalších faktorov sledovaných na dennej báze</a:t>
            </a:r>
            <a:endParaRPr lang="sk-SK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467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/>
          </a:bodyPr>
          <a:lstStyle/>
          <a:p>
            <a:pPr rtl="0" eaLnBrk="1" latinLnBrk="0" hangingPunct="1"/>
            <a:r>
              <a:rPr lang="sk-SK" sz="3200" b="0" u="sng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obchodný manažér</a:t>
            </a:r>
            <a:endParaRPr lang="sk-SK" sz="3200" u="sng" noProof="0" dirty="0" smtClean="0">
              <a:effectLst/>
            </a:endParaRPr>
          </a:p>
          <a:p>
            <a:pPr lvl="1"/>
            <a:r>
              <a:rPr lang="sk-SK" noProof="0" dirty="0" smtClean="0"/>
              <a:t>zodpovedný za:</a:t>
            </a:r>
          </a:p>
          <a:p>
            <a:pPr lvl="2"/>
            <a:r>
              <a:rPr lang="sk-SK" noProof="0" dirty="0" smtClean="0"/>
              <a:t>starostlivosť o klientov</a:t>
            </a:r>
          </a:p>
          <a:p>
            <a:pPr lvl="2"/>
            <a:r>
              <a:rPr lang="sk-SK" noProof="0" dirty="0" smtClean="0"/>
              <a:t>aktívne hľadanie nových potenciálnych zákazníkov na trhu</a:t>
            </a:r>
          </a:p>
          <a:p>
            <a:pPr lvl="2"/>
            <a:r>
              <a:rPr lang="sk-SK" noProof="0" dirty="0" smtClean="0"/>
              <a:t>vytvorenie siete obchodných partnerov</a:t>
            </a:r>
          </a:p>
          <a:p>
            <a:pPr lvl="2"/>
            <a:r>
              <a:rPr lang="sk-SK" noProof="0" dirty="0" smtClean="0"/>
              <a:t>predstavuje portfólio produktov a služieb</a:t>
            </a:r>
          </a:p>
          <a:p>
            <a:pPr lvl="2"/>
            <a:r>
              <a:rPr lang="sk-SK" noProof="0" dirty="0" smtClean="0"/>
              <a:t>pripravuje výpočty cien</a:t>
            </a:r>
            <a:endParaRPr lang="sk-SK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387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/>
          </a:bodyPr>
          <a:lstStyle/>
          <a:p>
            <a:pPr rtl="0" eaLnBrk="1" latinLnBrk="0" hangingPunct="1"/>
            <a:r>
              <a:rPr lang="sk-SK" sz="3200" b="0" u="sng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marketingový manažér</a:t>
            </a:r>
            <a:endParaRPr lang="sk-SK" sz="3200" u="sng" noProof="0" dirty="0" smtClean="0">
              <a:effectLst/>
            </a:endParaRPr>
          </a:p>
          <a:p>
            <a:pPr lvl="1"/>
            <a:r>
              <a:rPr lang="sk-SK" noProof="0" dirty="0" smtClean="0"/>
              <a:t>manažér zodpovedný za vonkajšiu komunikáciu, spolupracuje s reklamnými a PR agentúrami, vysielacími médiami atď.</a:t>
            </a:r>
          </a:p>
          <a:p>
            <a:pPr lvl="1"/>
            <a:r>
              <a:rPr lang="sk-SK" noProof="0" dirty="0" smtClean="0"/>
              <a:t>je zapojený do procesu prípravy, spracovania a realizácie mailových kampaní a iných marketingových aktivít.</a:t>
            </a:r>
          </a:p>
          <a:p>
            <a:pPr lvl="1"/>
            <a:r>
              <a:rPr lang="sk-SK" noProof="0" dirty="0" smtClean="0"/>
              <a:t>implementuje mediálnu a komunikačnú stratégiu v spoločnosti</a:t>
            </a:r>
            <a:endParaRPr lang="sk-SK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204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209</Words>
  <Application>Microsoft Office PowerPoint</Application>
  <PresentationFormat>Prezentácia na obrazovke (4:3)</PresentationFormat>
  <Paragraphs>39</Paragraphs>
  <Slides>7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Office Theme</vt:lpstr>
      <vt:lpstr>Start up tím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Zuzana Palkova</cp:lastModifiedBy>
  <cp:revision>34</cp:revision>
  <dcterms:created xsi:type="dcterms:W3CDTF">2017-03-08T21:43:37Z</dcterms:created>
  <dcterms:modified xsi:type="dcterms:W3CDTF">2018-01-15T17:06:11Z</dcterms:modified>
</cp:coreProperties>
</file>